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1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CE89-88F9-4A41-83EE-C17ED18036C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A06A9-3EAF-48A3-8858-6E86AA7B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857250"/>
            <a:ext cx="7505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981075"/>
            <a:ext cx="73342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909637"/>
            <a:ext cx="74390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2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828675"/>
            <a:ext cx="75342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00112"/>
            <a:ext cx="74485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866775"/>
            <a:ext cx="74199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914400"/>
            <a:ext cx="7391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8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95350"/>
            <a:ext cx="73723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852487"/>
            <a:ext cx="74009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6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938212"/>
            <a:ext cx="73818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833437"/>
            <a:ext cx="74199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981075"/>
            <a:ext cx="74009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909637"/>
            <a:ext cx="74295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019175"/>
            <a:ext cx="7524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995362"/>
            <a:ext cx="7381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895350"/>
            <a:ext cx="76295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1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933450"/>
            <a:ext cx="7534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62025"/>
            <a:ext cx="74485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2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23925"/>
            <a:ext cx="7543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785812"/>
            <a:ext cx="76295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0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771525"/>
            <a:ext cx="75628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2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900112"/>
            <a:ext cx="75723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19162"/>
            <a:ext cx="74485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8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928687"/>
            <a:ext cx="74866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947737"/>
            <a:ext cx="74961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71550"/>
            <a:ext cx="7543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37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952500"/>
            <a:ext cx="74866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9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823912"/>
            <a:ext cx="7496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09637"/>
            <a:ext cx="74676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1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981075"/>
            <a:ext cx="7724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8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90600"/>
            <a:ext cx="7448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8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876300"/>
            <a:ext cx="74866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7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919162"/>
            <a:ext cx="75723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76312"/>
            <a:ext cx="7448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804862"/>
            <a:ext cx="78295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8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947737"/>
            <a:ext cx="75914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66775"/>
            <a:ext cx="7581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81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881062"/>
            <a:ext cx="7753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8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942975"/>
            <a:ext cx="78200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5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33450"/>
            <a:ext cx="7543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5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842962"/>
            <a:ext cx="75438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41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747712"/>
            <a:ext cx="7524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9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866775"/>
            <a:ext cx="76866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5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923925"/>
            <a:ext cx="75819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38200"/>
            <a:ext cx="74485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21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62012"/>
            <a:ext cx="73533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7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871537"/>
            <a:ext cx="7486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76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919162"/>
            <a:ext cx="74771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5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914400"/>
            <a:ext cx="7372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0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971550"/>
            <a:ext cx="7496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88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004887"/>
            <a:ext cx="7429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89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971550"/>
            <a:ext cx="7439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0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981075"/>
            <a:ext cx="74199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6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85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69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823912"/>
            <a:ext cx="74104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6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248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2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95350"/>
            <a:ext cx="73723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981075"/>
            <a:ext cx="74199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8212"/>
            <a:ext cx="74676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Mamou, Fatema (DHHS)</dc:creator>
  <cp:lastModifiedBy>Mamou, Fatema (DHHS)</cp:lastModifiedBy>
  <cp:revision>4</cp:revision>
  <dcterms:created xsi:type="dcterms:W3CDTF">2018-05-07T13:00:30Z</dcterms:created>
  <dcterms:modified xsi:type="dcterms:W3CDTF">2018-05-07T13:19:43Z</dcterms:modified>
</cp:coreProperties>
</file>